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6" r:id="rId3"/>
    <p:sldId id="274" r:id="rId4"/>
    <p:sldId id="316" r:id="rId5"/>
    <p:sldId id="281" r:id="rId6"/>
    <p:sldId id="317" r:id="rId7"/>
    <p:sldId id="296" r:id="rId8"/>
    <p:sldId id="318" r:id="rId9"/>
    <p:sldId id="306" r:id="rId10"/>
    <p:sldId id="319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ABE12C-1259-4616-FC3A-B7478E60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870A7F-EC24-98BB-A827-1E9682A62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99B781-985A-FA0C-659D-9E4DFB81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32FEA-5D35-4F09-8321-5F0B2F28A3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45764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EE8EAE-7EFA-D367-7270-DD04E49D0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9A71B-11A6-1C94-F784-248E9467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CD25A-453B-27DA-B6E5-2749B94D6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CF351-96FC-4555-B037-051FD7A3240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26897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E6F1B-5AB4-F6A0-952E-A2A85FE7F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779C2-BFD8-0ECF-333E-9268FB3A3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F5C804-2DFB-1192-0A36-5C40A5AD2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AA075-B263-4215-A5D6-E0012B2B6BE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27325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F570A1-9EC3-A9CA-8D83-83E82922F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08D7F-4A99-C538-B9E5-CB3D5875E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C9FBA-6729-C528-57AD-EE78C1EC3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EEE95-88AB-41A7-AF61-10D04E1B78B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77939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B4DC-19FE-78F6-32D5-B8FA92179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68518F-3110-0082-4C43-AEBC1B667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4E22D-03BE-0DE6-C8B2-C9BFC61EF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1FC9F-F307-41ED-A91B-1DACC01780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5028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9A31A6-9EED-467F-2B5F-28CCBF457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F987450-783C-D2EA-896C-984094C8E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F476D3-03E5-74D7-B431-DB0EB3EA8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7ECC2-0D1F-4C8C-8BD6-1AF5608BAF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78159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F4E31D1-1C0C-43F7-C025-7CA3EC290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29F1C15-4F2D-0C94-8EFC-E831A14BA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A72E3-B122-A569-8AFA-9CC968F4D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965C0-C968-47B3-A1B8-E6A9BC8C65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2354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C458FD7-C03B-E907-B675-058E2402B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4EAA814-1C23-162E-91E6-D54D99E6C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B6D5195-E032-0CDA-F9CA-CE9EF724C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B9FE0-A8A3-47CD-8FA9-CE740E78897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8013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8F5C84B-4384-C4EA-433E-82CD1268C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12AA659-AF11-8185-7F17-0F61E559A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FE4CFBA-177A-48E3-DE13-9F1DE4FD1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00B4C-F510-4923-8A41-26FFA44798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80312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7DE85F-C363-CD6C-55DB-114815AE6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99AEE7-7418-4CB8-E845-A01B1768A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F253C6-2080-3BE3-D769-E2C1F6A88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A4925-A16B-4DBD-9632-B078B2EF88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8956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D28EAF8-5D1A-46B4-BC17-BC6D00482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143B36-F568-D1A9-ED25-92E6514C5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B23BD1-03CD-5AB9-0C80-60318E0FD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71C79-4FED-4FC7-907E-07CDE4E503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14444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B6BAAA5-6BBE-5AEB-0A0C-80E949CFE1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1D9FC89-D42F-6A27-8ABC-08B75696E6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5D00D-47CB-BF3E-F83C-BDBF7F560F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5BC96-E080-CDA6-9B39-A348D644E7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FEC61-D9B3-4F4A-E33E-FBEDDF5773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5153712-3FAF-426E-B618-7E93B952B9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C5D30D0B-9748-51BB-BD38-D4EC054BAA5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731837" y="1700473"/>
            <a:ext cx="10728325" cy="3457054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When Jesus was born in the manger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shepherds came thither to see,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For the angels proclaimed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that a Saviour was born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To save a poor sinner like me.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4021F4BF-968A-2218-CBFE-AC62AB6913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81075"/>
            <a:ext cx="10515600" cy="519588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For the angels proclaimed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that a Saviour was born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6CD5FF-9BCB-530F-2604-DCDC36A34E2E}"/>
              </a:ext>
            </a:extLst>
          </p:cNvPr>
          <p:cNvSpPr/>
          <p:nvPr/>
        </p:nvSpPr>
        <p:spPr>
          <a:xfrm>
            <a:off x="119336" y="5876925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3595246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Lawley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37302DCC-8295-F32D-92BD-BE915442F0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81075"/>
            <a:ext cx="10515600" cy="519588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For the angels proclaimed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that a Saviour was born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86A2F6F0-A0A1-8E01-482A-4F5FF71D02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066800"/>
            <a:ext cx="11017250" cy="5065713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/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He was wounded for my transgressions,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Acquainted with sorrow was he;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In the garden he prayed,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and sweat great drops of blood,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DB07397F-042E-5663-8221-88220176B2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81075"/>
            <a:ext cx="10515600" cy="519588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For the angels proclaimed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that a Saviour was born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9E9DFEB-0A6B-88B0-B484-70C37956E0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981075"/>
            <a:ext cx="11017250" cy="515143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/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He was brought to Pilate for judgment,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He was sentenced to hang on a tree.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It is finished! he cried,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when he suffered and died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4F0A5366-1F5F-633B-2623-446ADCAF94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81075"/>
            <a:ext cx="10515600" cy="519588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For the angels proclaimed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that a Saviour was born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9FA7BB37-09DD-7AD0-31EC-0FB1C13217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476250"/>
            <a:ext cx="10656887" cy="5656263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/>
              <a:t>Verse 4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But death and the grave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could not hold him,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He burst them asunder for thee.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On the third day he rose,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in spite of his foes,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F769EEB8-FC57-8C9A-F5B4-DE76E782E5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81075"/>
            <a:ext cx="10515600" cy="519588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For the angels proclaimed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that a Saviour was born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To save a poor sinner like me.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AB8E2507-49D6-1DAD-233D-0CB89B0D79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990600"/>
            <a:ext cx="10585450" cy="5141913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3200"/>
              <a:t>Verse 5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I'm fighting my passage to Heaven,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O'er death I shall conqueror be.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Then to Glory I'll fly,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and shout through the sky: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He saved a poor sinner like me.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403</Words>
  <Application>Microsoft Office PowerPoint</Application>
  <PresentationFormat>Widescreen</PresentationFormat>
  <Paragraphs>70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137. When Jesus Was Born in the Manger</dc:title>
  <dc:creator>E. Langley Smith</dc:creator>
  <cp:lastModifiedBy>Narelle Wheaton</cp:lastModifiedBy>
  <cp:revision>4</cp:revision>
  <dcterms:created xsi:type="dcterms:W3CDTF">2001-02-23T04:01:18Z</dcterms:created>
  <dcterms:modified xsi:type="dcterms:W3CDTF">2023-06-08T04:10:18Z</dcterms:modified>
</cp:coreProperties>
</file>